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9D014A-23CF-4FC9-853D-C8B8E0A014F2}" type="doc">
      <dgm:prSet loTypeId="urn:microsoft.com/office/officeart/2005/8/layout/orgChart1" loCatId="hierarchy" qsTypeId="urn:microsoft.com/office/officeart/2005/8/quickstyle/simple1#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76C865F6-7D06-48B5-B2D4-5BF43EC6DAA7}">
      <dgm:prSet phldrT="[Текст]" custT="1"/>
      <dgm:spPr/>
      <dgm:t>
        <a:bodyPr/>
        <a:lstStyle/>
        <a:p>
          <a:r>
            <a:rPr lang="ru-RU" sz="3600" b="1" dirty="0" smtClean="0">
              <a:solidFill>
                <a:schemeClr val="tx1"/>
              </a:solidFill>
            </a:rPr>
            <a:t>Структура биогеоценоза</a:t>
          </a:r>
          <a:endParaRPr lang="ru-RU" sz="3600" b="1" dirty="0">
            <a:solidFill>
              <a:schemeClr val="tx1"/>
            </a:solidFill>
          </a:endParaRPr>
        </a:p>
      </dgm:t>
    </dgm:pt>
    <dgm:pt modelId="{F1B3C1AB-B0B0-425A-AAF0-036D72F8EB56}" type="parTrans" cxnId="{1F87A9DD-65BB-4BF4-B994-277C4A62182B}">
      <dgm:prSet/>
      <dgm:spPr/>
      <dgm:t>
        <a:bodyPr/>
        <a:lstStyle/>
        <a:p>
          <a:endParaRPr lang="ru-RU"/>
        </a:p>
      </dgm:t>
    </dgm:pt>
    <dgm:pt modelId="{54F8D538-47A8-49D3-B76D-ACA5ACD41D37}" type="sibTrans" cxnId="{1F87A9DD-65BB-4BF4-B994-277C4A62182B}">
      <dgm:prSet/>
      <dgm:spPr/>
      <dgm:t>
        <a:bodyPr/>
        <a:lstStyle/>
        <a:p>
          <a:endParaRPr lang="ru-RU"/>
        </a:p>
      </dgm:t>
    </dgm:pt>
    <dgm:pt modelId="{0956567C-8F66-4521-BF92-28822AA09F39}">
      <dgm:prSet phldrT="[Текст]" custT="1"/>
      <dgm:spPr/>
      <dgm:t>
        <a:bodyPr/>
        <a:lstStyle/>
        <a:p>
          <a:r>
            <a:rPr lang="ru-RU" sz="3200" b="1" dirty="0" err="1" smtClean="0">
              <a:solidFill>
                <a:schemeClr val="tx1"/>
              </a:solidFill>
            </a:rPr>
            <a:t>Пространст-венная</a:t>
          </a:r>
          <a:r>
            <a:rPr lang="ru-RU" sz="3200" b="1" dirty="0" smtClean="0">
              <a:solidFill>
                <a:schemeClr val="tx1"/>
              </a:solidFill>
            </a:rPr>
            <a:t> </a:t>
          </a:r>
          <a:endParaRPr lang="ru-RU" sz="3200" b="1" dirty="0">
            <a:solidFill>
              <a:schemeClr val="tx1"/>
            </a:solidFill>
          </a:endParaRPr>
        </a:p>
      </dgm:t>
    </dgm:pt>
    <dgm:pt modelId="{F1D7B5D8-4067-43B9-8DD4-FA4C3AA083E6}" type="parTrans" cxnId="{E68B0D79-5996-46DE-A8C7-4A2B8964020F}">
      <dgm:prSet/>
      <dgm:spPr/>
      <dgm:t>
        <a:bodyPr/>
        <a:lstStyle/>
        <a:p>
          <a:endParaRPr lang="ru-RU"/>
        </a:p>
      </dgm:t>
    </dgm:pt>
    <dgm:pt modelId="{E2C863CA-68A5-44F0-8B76-8B68D910A05B}" type="sibTrans" cxnId="{E68B0D79-5996-46DE-A8C7-4A2B8964020F}">
      <dgm:prSet/>
      <dgm:spPr/>
      <dgm:t>
        <a:bodyPr/>
        <a:lstStyle/>
        <a:p>
          <a:endParaRPr lang="ru-RU"/>
        </a:p>
      </dgm:t>
    </dgm:pt>
    <dgm:pt modelId="{B82B34A3-1A5B-4AC1-B10A-28A5F2437333}">
      <dgm:prSet phldrT="[Текст]" custT="1"/>
      <dgm:spPr/>
      <dgm:t>
        <a:bodyPr/>
        <a:lstStyle/>
        <a:p>
          <a:r>
            <a:rPr lang="ru-RU" sz="3200" b="1" dirty="0" smtClean="0">
              <a:solidFill>
                <a:schemeClr val="tx1"/>
              </a:solidFill>
            </a:rPr>
            <a:t>Видовая</a:t>
          </a:r>
          <a:r>
            <a:rPr lang="ru-RU" sz="3200" dirty="0" smtClean="0"/>
            <a:t> </a:t>
          </a:r>
          <a:endParaRPr lang="ru-RU" sz="3200" dirty="0"/>
        </a:p>
      </dgm:t>
    </dgm:pt>
    <dgm:pt modelId="{DC0451B5-985F-478F-B13B-B20D09149B4C}" type="parTrans" cxnId="{37D14CBB-03A8-41AC-B721-25375D0B00BB}">
      <dgm:prSet/>
      <dgm:spPr/>
      <dgm:t>
        <a:bodyPr/>
        <a:lstStyle/>
        <a:p>
          <a:endParaRPr lang="ru-RU"/>
        </a:p>
      </dgm:t>
    </dgm:pt>
    <dgm:pt modelId="{BA82724B-2883-4381-A05A-E1E0C3F56AFC}" type="sibTrans" cxnId="{37D14CBB-03A8-41AC-B721-25375D0B00BB}">
      <dgm:prSet/>
      <dgm:spPr/>
      <dgm:t>
        <a:bodyPr/>
        <a:lstStyle/>
        <a:p>
          <a:endParaRPr lang="ru-RU"/>
        </a:p>
      </dgm:t>
    </dgm:pt>
    <dgm:pt modelId="{1F2E6BAA-2AFD-4798-90BB-D313E89734C6}">
      <dgm:prSet phldrT="[Текст]" custT="1"/>
      <dgm:spPr/>
      <dgm:t>
        <a:bodyPr/>
        <a:lstStyle/>
        <a:p>
          <a:r>
            <a:rPr lang="ru-RU" sz="3200" b="1" dirty="0" err="1" smtClean="0">
              <a:solidFill>
                <a:schemeClr val="tx1"/>
              </a:solidFill>
            </a:rPr>
            <a:t>Трофичес-кая</a:t>
          </a:r>
          <a:r>
            <a:rPr lang="ru-RU" sz="3200" dirty="0" smtClean="0"/>
            <a:t> </a:t>
          </a:r>
          <a:endParaRPr lang="ru-RU" sz="3200" dirty="0"/>
        </a:p>
      </dgm:t>
    </dgm:pt>
    <dgm:pt modelId="{B7E55D4F-3F74-4E53-A2E1-B740875AA208}" type="parTrans" cxnId="{CEC1226D-2F33-49FB-8032-22E496783155}">
      <dgm:prSet/>
      <dgm:spPr/>
      <dgm:t>
        <a:bodyPr/>
        <a:lstStyle/>
        <a:p>
          <a:endParaRPr lang="ru-RU"/>
        </a:p>
      </dgm:t>
    </dgm:pt>
    <dgm:pt modelId="{64DE90F4-1721-4882-B3BF-0EE13B775FDB}" type="sibTrans" cxnId="{CEC1226D-2F33-49FB-8032-22E496783155}">
      <dgm:prSet/>
      <dgm:spPr/>
      <dgm:t>
        <a:bodyPr/>
        <a:lstStyle/>
        <a:p>
          <a:endParaRPr lang="ru-RU"/>
        </a:p>
      </dgm:t>
    </dgm:pt>
    <dgm:pt modelId="{1AC6AEBA-AAEC-4FC1-8E13-E9DDBB9CD20C}" type="pres">
      <dgm:prSet presAssocID="{8B9D014A-23CF-4FC9-853D-C8B8E0A014F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DA8A334-579E-4AEB-A0A4-50B50E1BB97C}" type="pres">
      <dgm:prSet presAssocID="{76C865F6-7D06-48B5-B2D4-5BF43EC6DAA7}" presName="hierRoot1" presStyleCnt="0">
        <dgm:presLayoutVars>
          <dgm:hierBranch val="init"/>
        </dgm:presLayoutVars>
      </dgm:prSet>
      <dgm:spPr/>
    </dgm:pt>
    <dgm:pt modelId="{51A5D2ED-65FD-42F6-B991-3067BC6F2F00}" type="pres">
      <dgm:prSet presAssocID="{76C865F6-7D06-48B5-B2D4-5BF43EC6DAA7}" presName="rootComposite1" presStyleCnt="0"/>
      <dgm:spPr/>
    </dgm:pt>
    <dgm:pt modelId="{3AD7DF0D-C77E-4E8B-AB38-74F7C20D7BB2}" type="pres">
      <dgm:prSet presAssocID="{76C865F6-7D06-48B5-B2D4-5BF43EC6DAA7}" presName="rootText1" presStyleLbl="node0" presStyleIdx="0" presStyleCnt="1" custScaleX="169834" custScaleY="11928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92F57EF-A9BA-4113-B3D2-4F52B912C0B9}" type="pres">
      <dgm:prSet presAssocID="{76C865F6-7D06-48B5-B2D4-5BF43EC6DAA7}" presName="rootConnector1" presStyleLbl="node1" presStyleIdx="0" presStyleCnt="0"/>
      <dgm:spPr/>
      <dgm:t>
        <a:bodyPr/>
        <a:lstStyle/>
        <a:p>
          <a:endParaRPr lang="ru-RU"/>
        </a:p>
      </dgm:t>
    </dgm:pt>
    <dgm:pt modelId="{50477372-8D57-4D66-82C5-A836EDCC212C}" type="pres">
      <dgm:prSet presAssocID="{76C865F6-7D06-48B5-B2D4-5BF43EC6DAA7}" presName="hierChild2" presStyleCnt="0"/>
      <dgm:spPr/>
    </dgm:pt>
    <dgm:pt modelId="{E7B136AE-BCC0-46A1-A0A5-4ECAD9E63A2A}" type="pres">
      <dgm:prSet presAssocID="{F1D7B5D8-4067-43B9-8DD4-FA4C3AA083E6}" presName="Name37" presStyleLbl="parChTrans1D2" presStyleIdx="0" presStyleCnt="3"/>
      <dgm:spPr/>
      <dgm:t>
        <a:bodyPr/>
        <a:lstStyle/>
        <a:p>
          <a:endParaRPr lang="ru-RU"/>
        </a:p>
      </dgm:t>
    </dgm:pt>
    <dgm:pt modelId="{08E95ABD-2AF9-4DCE-97AF-E8C0A3C55E2E}" type="pres">
      <dgm:prSet presAssocID="{0956567C-8F66-4521-BF92-28822AA09F39}" presName="hierRoot2" presStyleCnt="0">
        <dgm:presLayoutVars>
          <dgm:hierBranch val="init"/>
        </dgm:presLayoutVars>
      </dgm:prSet>
      <dgm:spPr/>
    </dgm:pt>
    <dgm:pt modelId="{B758579F-9D28-4BBF-9EAC-C22503E68EAD}" type="pres">
      <dgm:prSet presAssocID="{0956567C-8F66-4521-BF92-28822AA09F39}" presName="rootComposite" presStyleCnt="0"/>
      <dgm:spPr/>
    </dgm:pt>
    <dgm:pt modelId="{C2E9D455-4037-44E9-83D7-01E81C60F427}" type="pres">
      <dgm:prSet presAssocID="{0956567C-8F66-4521-BF92-28822AA09F39}" presName="rootText" presStyleLbl="node2" presStyleIdx="0" presStyleCnt="3" custScaleX="1136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5E89E5E-8663-4BFB-B2A2-BA84BDFF585F}" type="pres">
      <dgm:prSet presAssocID="{0956567C-8F66-4521-BF92-28822AA09F39}" presName="rootConnector" presStyleLbl="node2" presStyleIdx="0" presStyleCnt="3"/>
      <dgm:spPr/>
      <dgm:t>
        <a:bodyPr/>
        <a:lstStyle/>
        <a:p>
          <a:endParaRPr lang="ru-RU"/>
        </a:p>
      </dgm:t>
    </dgm:pt>
    <dgm:pt modelId="{25DF33A0-D8CC-4CCA-B498-573BFECF5E63}" type="pres">
      <dgm:prSet presAssocID="{0956567C-8F66-4521-BF92-28822AA09F39}" presName="hierChild4" presStyleCnt="0"/>
      <dgm:spPr/>
    </dgm:pt>
    <dgm:pt modelId="{A20BE276-422F-4FB6-86D0-875D9F0D9DC9}" type="pres">
      <dgm:prSet presAssocID="{0956567C-8F66-4521-BF92-28822AA09F39}" presName="hierChild5" presStyleCnt="0"/>
      <dgm:spPr/>
    </dgm:pt>
    <dgm:pt modelId="{A8AC2F38-AFE0-4F2A-8BE7-43821CA7A83B}" type="pres">
      <dgm:prSet presAssocID="{DC0451B5-985F-478F-B13B-B20D09149B4C}" presName="Name37" presStyleLbl="parChTrans1D2" presStyleIdx="1" presStyleCnt="3"/>
      <dgm:spPr/>
      <dgm:t>
        <a:bodyPr/>
        <a:lstStyle/>
        <a:p>
          <a:endParaRPr lang="ru-RU"/>
        </a:p>
      </dgm:t>
    </dgm:pt>
    <dgm:pt modelId="{567DB04B-59E9-477A-8A2C-607D1272FE3A}" type="pres">
      <dgm:prSet presAssocID="{B82B34A3-1A5B-4AC1-B10A-28A5F2437333}" presName="hierRoot2" presStyleCnt="0">
        <dgm:presLayoutVars>
          <dgm:hierBranch val="init"/>
        </dgm:presLayoutVars>
      </dgm:prSet>
      <dgm:spPr/>
    </dgm:pt>
    <dgm:pt modelId="{05AFA23F-9ED2-45F0-9CA3-B725580A7D9B}" type="pres">
      <dgm:prSet presAssocID="{B82B34A3-1A5B-4AC1-B10A-28A5F2437333}" presName="rootComposite" presStyleCnt="0"/>
      <dgm:spPr/>
    </dgm:pt>
    <dgm:pt modelId="{FBFE0429-ECB2-49EB-80DB-563FBB9040CB}" type="pres">
      <dgm:prSet presAssocID="{B82B34A3-1A5B-4AC1-B10A-28A5F2437333}" presName="rootText" presStyleLbl="node2" presStyleIdx="1" presStyleCnt="3" custLinFactNeighborX="-1890" custLinFactNeighborY="24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95646B-C578-42C9-A84A-210A8CC7762D}" type="pres">
      <dgm:prSet presAssocID="{B82B34A3-1A5B-4AC1-B10A-28A5F2437333}" presName="rootConnector" presStyleLbl="node2" presStyleIdx="1" presStyleCnt="3"/>
      <dgm:spPr/>
      <dgm:t>
        <a:bodyPr/>
        <a:lstStyle/>
        <a:p>
          <a:endParaRPr lang="ru-RU"/>
        </a:p>
      </dgm:t>
    </dgm:pt>
    <dgm:pt modelId="{98556E06-2A36-4C08-84C0-D2A3133D6A94}" type="pres">
      <dgm:prSet presAssocID="{B82B34A3-1A5B-4AC1-B10A-28A5F2437333}" presName="hierChild4" presStyleCnt="0"/>
      <dgm:spPr/>
    </dgm:pt>
    <dgm:pt modelId="{36F969B5-E24D-456C-855D-5DFF07A3787B}" type="pres">
      <dgm:prSet presAssocID="{B82B34A3-1A5B-4AC1-B10A-28A5F2437333}" presName="hierChild5" presStyleCnt="0"/>
      <dgm:spPr/>
    </dgm:pt>
    <dgm:pt modelId="{35AE011F-0FEC-4D6A-88F0-0AC0885DA696}" type="pres">
      <dgm:prSet presAssocID="{B7E55D4F-3F74-4E53-A2E1-B740875AA208}" presName="Name37" presStyleLbl="parChTrans1D2" presStyleIdx="2" presStyleCnt="3"/>
      <dgm:spPr/>
      <dgm:t>
        <a:bodyPr/>
        <a:lstStyle/>
        <a:p>
          <a:endParaRPr lang="ru-RU"/>
        </a:p>
      </dgm:t>
    </dgm:pt>
    <dgm:pt modelId="{442B03E6-664D-484C-B0A8-CA34B4B3F9DF}" type="pres">
      <dgm:prSet presAssocID="{1F2E6BAA-2AFD-4798-90BB-D313E89734C6}" presName="hierRoot2" presStyleCnt="0">
        <dgm:presLayoutVars>
          <dgm:hierBranch val="init"/>
        </dgm:presLayoutVars>
      </dgm:prSet>
      <dgm:spPr/>
    </dgm:pt>
    <dgm:pt modelId="{5A87C8BC-74BB-4117-83D5-EDB7F94E30D3}" type="pres">
      <dgm:prSet presAssocID="{1F2E6BAA-2AFD-4798-90BB-D313E89734C6}" presName="rootComposite" presStyleCnt="0"/>
      <dgm:spPr/>
    </dgm:pt>
    <dgm:pt modelId="{BEBBD2A2-62DC-4929-8297-1E9FBCA7593A}" type="pres">
      <dgm:prSet presAssocID="{1F2E6BAA-2AFD-4798-90BB-D313E89734C6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4435FB9-6678-4CF0-8B88-34F3A8F565A5}" type="pres">
      <dgm:prSet presAssocID="{1F2E6BAA-2AFD-4798-90BB-D313E89734C6}" presName="rootConnector" presStyleLbl="node2" presStyleIdx="2" presStyleCnt="3"/>
      <dgm:spPr/>
      <dgm:t>
        <a:bodyPr/>
        <a:lstStyle/>
        <a:p>
          <a:endParaRPr lang="ru-RU"/>
        </a:p>
      </dgm:t>
    </dgm:pt>
    <dgm:pt modelId="{70ADF70C-7DF6-4559-BB07-D07BF4056DAC}" type="pres">
      <dgm:prSet presAssocID="{1F2E6BAA-2AFD-4798-90BB-D313E89734C6}" presName="hierChild4" presStyleCnt="0"/>
      <dgm:spPr/>
    </dgm:pt>
    <dgm:pt modelId="{FD3E0371-D2EB-4A59-9FA5-EC8A8855EB49}" type="pres">
      <dgm:prSet presAssocID="{1F2E6BAA-2AFD-4798-90BB-D313E89734C6}" presName="hierChild5" presStyleCnt="0"/>
      <dgm:spPr/>
    </dgm:pt>
    <dgm:pt modelId="{EF5AA271-9EFA-4A62-91CE-2A82494FC560}" type="pres">
      <dgm:prSet presAssocID="{76C865F6-7D06-48B5-B2D4-5BF43EC6DAA7}" presName="hierChild3" presStyleCnt="0"/>
      <dgm:spPr/>
    </dgm:pt>
  </dgm:ptLst>
  <dgm:cxnLst>
    <dgm:cxn modelId="{D32CCFF3-A897-4073-86A8-6B7EC8CC3E09}" type="presOf" srcId="{76C865F6-7D06-48B5-B2D4-5BF43EC6DAA7}" destId="{3AD7DF0D-C77E-4E8B-AB38-74F7C20D7BB2}" srcOrd="0" destOrd="0" presId="urn:microsoft.com/office/officeart/2005/8/layout/orgChart1"/>
    <dgm:cxn modelId="{CEC1226D-2F33-49FB-8032-22E496783155}" srcId="{76C865F6-7D06-48B5-B2D4-5BF43EC6DAA7}" destId="{1F2E6BAA-2AFD-4798-90BB-D313E89734C6}" srcOrd="2" destOrd="0" parTransId="{B7E55D4F-3F74-4E53-A2E1-B740875AA208}" sibTransId="{64DE90F4-1721-4882-B3BF-0EE13B775FDB}"/>
    <dgm:cxn modelId="{0247B40A-636A-4004-896A-9FFF27110D30}" type="presOf" srcId="{8B9D014A-23CF-4FC9-853D-C8B8E0A014F2}" destId="{1AC6AEBA-AAEC-4FC1-8E13-E9DDBB9CD20C}" srcOrd="0" destOrd="0" presId="urn:microsoft.com/office/officeart/2005/8/layout/orgChart1"/>
    <dgm:cxn modelId="{A44E20D5-717A-44CA-A9F2-803351692E87}" type="presOf" srcId="{1F2E6BAA-2AFD-4798-90BB-D313E89734C6}" destId="{34435FB9-6678-4CF0-8B88-34F3A8F565A5}" srcOrd="1" destOrd="0" presId="urn:microsoft.com/office/officeart/2005/8/layout/orgChart1"/>
    <dgm:cxn modelId="{37D14CBB-03A8-41AC-B721-25375D0B00BB}" srcId="{76C865F6-7D06-48B5-B2D4-5BF43EC6DAA7}" destId="{B82B34A3-1A5B-4AC1-B10A-28A5F2437333}" srcOrd="1" destOrd="0" parTransId="{DC0451B5-985F-478F-B13B-B20D09149B4C}" sibTransId="{BA82724B-2883-4381-A05A-E1E0C3F56AFC}"/>
    <dgm:cxn modelId="{5C2CF498-6B04-43A5-9808-41F823358953}" type="presOf" srcId="{76C865F6-7D06-48B5-B2D4-5BF43EC6DAA7}" destId="{692F57EF-A9BA-4113-B3D2-4F52B912C0B9}" srcOrd="1" destOrd="0" presId="urn:microsoft.com/office/officeart/2005/8/layout/orgChart1"/>
    <dgm:cxn modelId="{A4F09C54-1E74-4877-93DB-FA75DFE5CB67}" type="presOf" srcId="{0956567C-8F66-4521-BF92-28822AA09F39}" destId="{C2E9D455-4037-44E9-83D7-01E81C60F427}" srcOrd="0" destOrd="0" presId="urn:microsoft.com/office/officeart/2005/8/layout/orgChart1"/>
    <dgm:cxn modelId="{73B5A711-3515-48BD-B1C0-7A415C71F7ED}" type="presOf" srcId="{1F2E6BAA-2AFD-4798-90BB-D313E89734C6}" destId="{BEBBD2A2-62DC-4929-8297-1E9FBCA7593A}" srcOrd="0" destOrd="0" presId="urn:microsoft.com/office/officeart/2005/8/layout/orgChart1"/>
    <dgm:cxn modelId="{CDEEE8E3-2203-475F-8C21-36EB24E53276}" type="presOf" srcId="{B82B34A3-1A5B-4AC1-B10A-28A5F2437333}" destId="{FBFE0429-ECB2-49EB-80DB-563FBB9040CB}" srcOrd="0" destOrd="0" presId="urn:microsoft.com/office/officeart/2005/8/layout/orgChart1"/>
    <dgm:cxn modelId="{E3432F33-BB99-490C-95D8-8ACDC1B822B6}" type="presOf" srcId="{B82B34A3-1A5B-4AC1-B10A-28A5F2437333}" destId="{4C95646B-C578-42C9-A84A-210A8CC7762D}" srcOrd="1" destOrd="0" presId="urn:microsoft.com/office/officeart/2005/8/layout/orgChart1"/>
    <dgm:cxn modelId="{B14F66FD-24FF-4E00-8FB7-1F5FEB7EA2E1}" type="presOf" srcId="{0956567C-8F66-4521-BF92-28822AA09F39}" destId="{95E89E5E-8663-4BFB-B2A2-BA84BDFF585F}" srcOrd="1" destOrd="0" presId="urn:microsoft.com/office/officeart/2005/8/layout/orgChart1"/>
    <dgm:cxn modelId="{B4FD118A-5A76-408E-814A-3FC9F0F8CFEA}" type="presOf" srcId="{DC0451B5-985F-478F-B13B-B20D09149B4C}" destId="{A8AC2F38-AFE0-4F2A-8BE7-43821CA7A83B}" srcOrd="0" destOrd="0" presId="urn:microsoft.com/office/officeart/2005/8/layout/orgChart1"/>
    <dgm:cxn modelId="{64F024E9-CBC8-43BF-B5E6-103641699174}" type="presOf" srcId="{B7E55D4F-3F74-4E53-A2E1-B740875AA208}" destId="{35AE011F-0FEC-4D6A-88F0-0AC0885DA696}" srcOrd="0" destOrd="0" presId="urn:microsoft.com/office/officeart/2005/8/layout/orgChart1"/>
    <dgm:cxn modelId="{E68B0D79-5996-46DE-A8C7-4A2B8964020F}" srcId="{76C865F6-7D06-48B5-B2D4-5BF43EC6DAA7}" destId="{0956567C-8F66-4521-BF92-28822AA09F39}" srcOrd="0" destOrd="0" parTransId="{F1D7B5D8-4067-43B9-8DD4-FA4C3AA083E6}" sibTransId="{E2C863CA-68A5-44F0-8B76-8B68D910A05B}"/>
    <dgm:cxn modelId="{1F87A9DD-65BB-4BF4-B994-277C4A62182B}" srcId="{8B9D014A-23CF-4FC9-853D-C8B8E0A014F2}" destId="{76C865F6-7D06-48B5-B2D4-5BF43EC6DAA7}" srcOrd="0" destOrd="0" parTransId="{F1B3C1AB-B0B0-425A-AAF0-036D72F8EB56}" sibTransId="{54F8D538-47A8-49D3-B76D-ACA5ACD41D37}"/>
    <dgm:cxn modelId="{C7BCAB7E-4B19-49AA-AEB3-CC56BB4089F9}" type="presOf" srcId="{F1D7B5D8-4067-43B9-8DD4-FA4C3AA083E6}" destId="{E7B136AE-BCC0-46A1-A0A5-4ECAD9E63A2A}" srcOrd="0" destOrd="0" presId="urn:microsoft.com/office/officeart/2005/8/layout/orgChart1"/>
    <dgm:cxn modelId="{FBEFCFD2-AD93-4FAE-8681-D5C3F70558D5}" type="presParOf" srcId="{1AC6AEBA-AAEC-4FC1-8E13-E9DDBB9CD20C}" destId="{DDA8A334-579E-4AEB-A0A4-50B50E1BB97C}" srcOrd="0" destOrd="0" presId="urn:microsoft.com/office/officeart/2005/8/layout/orgChart1"/>
    <dgm:cxn modelId="{C2339B41-AAC9-49A8-A90B-D5BDD3FD68BA}" type="presParOf" srcId="{DDA8A334-579E-4AEB-A0A4-50B50E1BB97C}" destId="{51A5D2ED-65FD-42F6-B991-3067BC6F2F00}" srcOrd="0" destOrd="0" presId="urn:microsoft.com/office/officeart/2005/8/layout/orgChart1"/>
    <dgm:cxn modelId="{EAEF4477-C012-4DF3-AE8A-15A6F062E532}" type="presParOf" srcId="{51A5D2ED-65FD-42F6-B991-3067BC6F2F00}" destId="{3AD7DF0D-C77E-4E8B-AB38-74F7C20D7BB2}" srcOrd="0" destOrd="0" presId="urn:microsoft.com/office/officeart/2005/8/layout/orgChart1"/>
    <dgm:cxn modelId="{8B8C0E26-C41E-4963-AE32-FDF85B6F0818}" type="presParOf" srcId="{51A5D2ED-65FD-42F6-B991-3067BC6F2F00}" destId="{692F57EF-A9BA-4113-B3D2-4F52B912C0B9}" srcOrd="1" destOrd="0" presId="urn:microsoft.com/office/officeart/2005/8/layout/orgChart1"/>
    <dgm:cxn modelId="{EBCFC80C-EEB0-4232-9687-DD088AE90000}" type="presParOf" srcId="{DDA8A334-579E-4AEB-A0A4-50B50E1BB97C}" destId="{50477372-8D57-4D66-82C5-A836EDCC212C}" srcOrd="1" destOrd="0" presId="urn:microsoft.com/office/officeart/2005/8/layout/orgChart1"/>
    <dgm:cxn modelId="{C68986D4-B345-4B36-9214-14D938290FE6}" type="presParOf" srcId="{50477372-8D57-4D66-82C5-A836EDCC212C}" destId="{E7B136AE-BCC0-46A1-A0A5-4ECAD9E63A2A}" srcOrd="0" destOrd="0" presId="urn:microsoft.com/office/officeart/2005/8/layout/orgChart1"/>
    <dgm:cxn modelId="{221DAFDB-E71E-49FE-9672-C892EEBF0337}" type="presParOf" srcId="{50477372-8D57-4D66-82C5-A836EDCC212C}" destId="{08E95ABD-2AF9-4DCE-97AF-E8C0A3C55E2E}" srcOrd="1" destOrd="0" presId="urn:microsoft.com/office/officeart/2005/8/layout/orgChart1"/>
    <dgm:cxn modelId="{5282735C-527E-4707-B831-6121A71FA3B2}" type="presParOf" srcId="{08E95ABD-2AF9-4DCE-97AF-E8C0A3C55E2E}" destId="{B758579F-9D28-4BBF-9EAC-C22503E68EAD}" srcOrd="0" destOrd="0" presId="urn:microsoft.com/office/officeart/2005/8/layout/orgChart1"/>
    <dgm:cxn modelId="{8FBE0B2F-EDF1-43C2-AAFB-C81BA9C5C4D3}" type="presParOf" srcId="{B758579F-9D28-4BBF-9EAC-C22503E68EAD}" destId="{C2E9D455-4037-44E9-83D7-01E81C60F427}" srcOrd="0" destOrd="0" presId="urn:microsoft.com/office/officeart/2005/8/layout/orgChart1"/>
    <dgm:cxn modelId="{D215B64F-7740-4DB1-8FA8-B57ED24DD036}" type="presParOf" srcId="{B758579F-9D28-4BBF-9EAC-C22503E68EAD}" destId="{95E89E5E-8663-4BFB-B2A2-BA84BDFF585F}" srcOrd="1" destOrd="0" presId="urn:microsoft.com/office/officeart/2005/8/layout/orgChart1"/>
    <dgm:cxn modelId="{5A16B209-8CBB-4299-B63B-6820EE1213BA}" type="presParOf" srcId="{08E95ABD-2AF9-4DCE-97AF-E8C0A3C55E2E}" destId="{25DF33A0-D8CC-4CCA-B498-573BFECF5E63}" srcOrd="1" destOrd="0" presId="urn:microsoft.com/office/officeart/2005/8/layout/orgChart1"/>
    <dgm:cxn modelId="{A7A30DB3-EF31-4B02-A67F-E951757EF54E}" type="presParOf" srcId="{08E95ABD-2AF9-4DCE-97AF-E8C0A3C55E2E}" destId="{A20BE276-422F-4FB6-86D0-875D9F0D9DC9}" srcOrd="2" destOrd="0" presId="urn:microsoft.com/office/officeart/2005/8/layout/orgChart1"/>
    <dgm:cxn modelId="{38072A9C-E600-4E22-80AC-8AF304FBA7F5}" type="presParOf" srcId="{50477372-8D57-4D66-82C5-A836EDCC212C}" destId="{A8AC2F38-AFE0-4F2A-8BE7-43821CA7A83B}" srcOrd="2" destOrd="0" presId="urn:microsoft.com/office/officeart/2005/8/layout/orgChart1"/>
    <dgm:cxn modelId="{C99249C9-CDCB-4BA2-A09C-D41E2D7FC003}" type="presParOf" srcId="{50477372-8D57-4D66-82C5-A836EDCC212C}" destId="{567DB04B-59E9-477A-8A2C-607D1272FE3A}" srcOrd="3" destOrd="0" presId="urn:microsoft.com/office/officeart/2005/8/layout/orgChart1"/>
    <dgm:cxn modelId="{C80E840A-2BA9-4E21-9176-929B4FFCCA82}" type="presParOf" srcId="{567DB04B-59E9-477A-8A2C-607D1272FE3A}" destId="{05AFA23F-9ED2-45F0-9CA3-B725580A7D9B}" srcOrd="0" destOrd="0" presId="urn:microsoft.com/office/officeart/2005/8/layout/orgChart1"/>
    <dgm:cxn modelId="{8DAC6581-99D0-4D6B-BD06-98361C9B74B7}" type="presParOf" srcId="{05AFA23F-9ED2-45F0-9CA3-B725580A7D9B}" destId="{FBFE0429-ECB2-49EB-80DB-563FBB9040CB}" srcOrd="0" destOrd="0" presId="urn:microsoft.com/office/officeart/2005/8/layout/orgChart1"/>
    <dgm:cxn modelId="{C16D9FCC-DC3C-48D8-9845-F0F67AFDC1FD}" type="presParOf" srcId="{05AFA23F-9ED2-45F0-9CA3-B725580A7D9B}" destId="{4C95646B-C578-42C9-A84A-210A8CC7762D}" srcOrd="1" destOrd="0" presId="urn:microsoft.com/office/officeart/2005/8/layout/orgChart1"/>
    <dgm:cxn modelId="{960ABE42-EE47-4D7B-8A43-37359CED75AC}" type="presParOf" srcId="{567DB04B-59E9-477A-8A2C-607D1272FE3A}" destId="{98556E06-2A36-4C08-84C0-D2A3133D6A94}" srcOrd="1" destOrd="0" presId="urn:microsoft.com/office/officeart/2005/8/layout/orgChart1"/>
    <dgm:cxn modelId="{18185704-FDE7-49D9-B8EB-DF381EC10158}" type="presParOf" srcId="{567DB04B-59E9-477A-8A2C-607D1272FE3A}" destId="{36F969B5-E24D-456C-855D-5DFF07A3787B}" srcOrd="2" destOrd="0" presId="urn:microsoft.com/office/officeart/2005/8/layout/orgChart1"/>
    <dgm:cxn modelId="{DF639972-3E65-42CE-BF05-32267ED93A37}" type="presParOf" srcId="{50477372-8D57-4D66-82C5-A836EDCC212C}" destId="{35AE011F-0FEC-4D6A-88F0-0AC0885DA696}" srcOrd="4" destOrd="0" presId="urn:microsoft.com/office/officeart/2005/8/layout/orgChart1"/>
    <dgm:cxn modelId="{3D28432B-16A4-44C4-900A-BDD2BB877E77}" type="presParOf" srcId="{50477372-8D57-4D66-82C5-A836EDCC212C}" destId="{442B03E6-664D-484C-B0A8-CA34B4B3F9DF}" srcOrd="5" destOrd="0" presId="urn:microsoft.com/office/officeart/2005/8/layout/orgChart1"/>
    <dgm:cxn modelId="{3D52EB6C-C758-47EC-92D1-85F6449105B3}" type="presParOf" srcId="{442B03E6-664D-484C-B0A8-CA34B4B3F9DF}" destId="{5A87C8BC-74BB-4117-83D5-EDB7F94E30D3}" srcOrd="0" destOrd="0" presId="urn:microsoft.com/office/officeart/2005/8/layout/orgChart1"/>
    <dgm:cxn modelId="{0BB472D4-F2D6-4951-BB62-B09508854649}" type="presParOf" srcId="{5A87C8BC-74BB-4117-83D5-EDB7F94E30D3}" destId="{BEBBD2A2-62DC-4929-8297-1E9FBCA7593A}" srcOrd="0" destOrd="0" presId="urn:microsoft.com/office/officeart/2005/8/layout/orgChart1"/>
    <dgm:cxn modelId="{844B60E5-0942-485C-9E50-CD2F36113D24}" type="presParOf" srcId="{5A87C8BC-74BB-4117-83D5-EDB7F94E30D3}" destId="{34435FB9-6678-4CF0-8B88-34F3A8F565A5}" srcOrd="1" destOrd="0" presId="urn:microsoft.com/office/officeart/2005/8/layout/orgChart1"/>
    <dgm:cxn modelId="{FFA81BC0-CE2B-48BB-BC95-99C8E07493DE}" type="presParOf" srcId="{442B03E6-664D-484C-B0A8-CA34B4B3F9DF}" destId="{70ADF70C-7DF6-4559-BB07-D07BF4056DAC}" srcOrd="1" destOrd="0" presId="urn:microsoft.com/office/officeart/2005/8/layout/orgChart1"/>
    <dgm:cxn modelId="{11230812-3DC9-4D08-B1CC-22F9DF42E674}" type="presParOf" srcId="{442B03E6-664D-484C-B0A8-CA34B4B3F9DF}" destId="{FD3E0371-D2EB-4A59-9FA5-EC8A8855EB49}" srcOrd="2" destOrd="0" presId="urn:microsoft.com/office/officeart/2005/8/layout/orgChart1"/>
    <dgm:cxn modelId="{0EBE98E5-3E8F-4894-B022-D947E6E5297D}" type="presParOf" srcId="{DDA8A334-579E-4AEB-A0A4-50B50E1BB97C}" destId="{EF5AA271-9EFA-4A62-91CE-2A82494FC560}" srcOrd="2" destOrd="0" presId="urn:microsoft.com/office/officeart/2005/8/layout/orgChart1"/>
  </dgm:cxnLst>
  <dgm:bg/>
  <dgm:whole/>
  <dgm:extLst>
    <a:ext uri="http://schemas.microsoft.com/office/drawing/2008/diagram"/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2D9C3-C22E-4A87-BC12-92DA6B0765AD}" type="datetimeFigureOut">
              <a:rPr lang="ru-RU"/>
              <a:pPr>
                <a:defRPr/>
              </a:pPr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970E8-B007-4D33-95D2-2E9D6E3161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7386AF-A302-4B99-9DFC-1939AD10C399}" type="datetimeFigureOut">
              <a:rPr lang="ru-RU"/>
              <a:pPr>
                <a:defRPr/>
              </a:pPr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B7D8E-24C8-4B9E-8079-EF506F43DB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96B75-3A93-4212-B884-1B100AF5DD8A}" type="datetimeFigureOut">
              <a:rPr lang="ru-RU"/>
              <a:pPr>
                <a:defRPr/>
              </a:pPr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74A86-8921-4008-9BBD-419C036248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730A9-D0F0-476B-8BF0-7DC646E437F6}" type="datetimeFigureOut">
              <a:rPr lang="ru-RU"/>
              <a:pPr>
                <a:defRPr/>
              </a:pPr>
              <a:t>31.01.2017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8395D-2BAD-439C-98C7-37135FB953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2FDFB-5ACB-4103-9707-8DE1249254EB}" type="datetimeFigureOut">
              <a:rPr lang="ru-RU"/>
              <a:pPr>
                <a:defRPr/>
              </a:pPr>
              <a:t>31.01.2017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7AD63-5814-4138-A244-7DB8B8F545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04E43-0922-4029-9DC2-8147B0C8B4F6}" type="datetimeFigureOut">
              <a:rPr lang="ru-RU"/>
              <a:pPr>
                <a:defRPr/>
              </a:pPr>
              <a:t>31.01.2017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E67F3-FDA0-4525-BD2A-23FF0450BE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1B007-3850-4A87-8158-B5B14410FCFA}" type="datetimeFigureOut">
              <a:rPr lang="ru-RU"/>
              <a:pPr>
                <a:defRPr/>
              </a:pPr>
              <a:t>31.01.2017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54509-46B9-47C3-815D-10F745D8BD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F30AB8-F7C6-4C70-AD93-4120575FE4D5}" type="datetimeFigureOut">
              <a:rPr lang="ru-RU"/>
              <a:pPr>
                <a:defRPr/>
              </a:pPr>
              <a:t>31.01.2017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D6981-B6F8-4F6B-916C-3E3C3CA0D7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D032E-72CA-48C9-AC5B-1E2457B00108}" type="datetimeFigureOut">
              <a:rPr lang="ru-RU"/>
              <a:pPr>
                <a:defRPr/>
              </a:pPr>
              <a:t>31.01.2017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39D6D-94F3-4DEE-AF0E-3C4F100884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0DB5D-3AFC-4888-BB6C-8E3A85CB5F8F}" type="datetimeFigureOut">
              <a:rPr lang="ru-RU"/>
              <a:pPr>
                <a:defRPr/>
              </a:pPr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A3178-28D3-4907-9B6C-DDFB0D3BE5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D5139-D406-467E-BB42-AB03994525DD}" type="datetimeFigureOut">
              <a:rPr lang="ru-RU"/>
              <a:pPr>
                <a:defRPr/>
              </a:pPr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CEF71-AAF4-4E30-B2FC-1FE3DA000C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2124FB4-61ED-4C02-B572-67805DF78E5C}" type="datetimeFigureOut">
              <a:rPr lang="ru-RU"/>
              <a:pPr>
                <a:defRPr/>
              </a:pPr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93B9A69-851B-4AD1-84D7-FB7FAE9361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title"/>
          </p:nvPr>
        </p:nvSpPr>
        <p:spPr>
          <a:xfrm>
            <a:off x="214313" y="571500"/>
            <a:ext cx="5543550" cy="2225675"/>
          </a:xfrm>
        </p:spPr>
        <p:txBody>
          <a:bodyPr/>
          <a:lstStyle/>
          <a:p>
            <a:pPr eaLnBrk="1" hangingPunct="1"/>
            <a:r>
              <a:rPr lang="ru-RU" sz="54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Биогеоценозы и биоценозы</a:t>
            </a:r>
            <a:br>
              <a:rPr lang="ru-RU" sz="54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5400" b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4" descr="Презентация шаблоны - Скачать игры, музыку, софт, обои и многое друго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28775"/>
            <a:ext cx="9572625" cy="477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 descr="Ботаника, фон для презентации Бесплатные фоны для презентаци…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059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357188" y="428625"/>
            <a:ext cx="7527925" cy="4572000"/>
          </a:xfrm>
        </p:spPr>
        <p:txBody>
          <a:bodyPr/>
          <a:lstStyle/>
          <a:p>
            <a:pPr eaLnBrk="1" hangingPunct="1"/>
            <a:r>
              <a:rPr lang="ru-RU" sz="3100" b="1" smtClean="0">
                <a:cs typeface="Times New Roman" pitchFamily="18" charset="0"/>
              </a:rPr>
              <a:t>Цель </a:t>
            </a:r>
            <a:r>
              <a:rPr lang="ru-RU" sz="3100" smtClean="0">
                <a:cs typeface="Times New Roman" pitchFamily="18" charset="0"/>
              </a:rPr>
              <a:t>: </a:t>
            </a:r>
            <a:br>
              <a:rPr lang="ru-RU" sz="3100" smtClean="0">
                <a:cs typeface="Times New Roman" pitchFamily="18" charset="0"/>
              </a:rPr>
            </a:br>
            <a:r>
              <a:rPr lang="ru-RU" sz="3100" smtClean="0">
                <a:cs typeface="Times New Roman" pitchFamily="18" charset="0"/>
              </a:rPr>
              <a:t>изучить структуру  естественных сообществ живых организмов, рассмотреть факторы, влияющие на их существование и показатели, которые характеризуют сообщества.</a:t>
            </a: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 descr="Ботаника, фон для презентации Бесплатные фоны для презентаци…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059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Задачи:</a:t>
            </a: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Times New Roman" pitchFamily="18" charset="0"/>
              </a:rPr>
              <a:t>расширить знания  об экосистемах; </a:t>
            </a:r>
          </a:p>
          <a:p>
            <a:pPr eaLnBrk="1" hangingPunct="1"/>
            <a:r>
              <a:rPr lang="ru-RU" smtClean="0">
                <a:latin typeface="Times New Roman" pitchFamily="18" charset="0"/>
              </a:rPr>
              <a:t>показать ярусное строение биоценозов, ёмкость биотопа; </a:t>
            </a:r>
          </a:p>
          <a:p>
            <a:pPr eaLnBrk="1" hangingPunct="1"/>
            <a:r>
              <a:rPr lang="ru-RU" smtClean="0">
                <a:latin typeface="Times New Roman" pitchFamily="18" charset="0"/>
              </a:rPr>
              <a:t>закрепить умение выделять в составе БГЦ основные его компоненты и характеризовать их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 descr="Фон голубой для презентации найдем вам форму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500034" y="285728"/>
          <a:ext cx="8229600" cy="3143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387" name="TextBox 9"/>
          <p:cNvSpPr txBox="1">
            <a:spLocks noChangeArrowheads="1"/>
          </p:cNvSpPr>
          <p:nvPr/>
        </p:nvSpPr>
        <p:spPr bwMode="auto">
          <a:xfrm>
            <a:off x="500063" y="3571875"/>
            <a:ext cx="2714625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latin typeface="Calibri" pitchFamily="34" charset="0"/>
              </a:rPr>
              <a:t>Проявляется в закономерном размещении разных видов относительно друг друга в пространстве</a:t>
            </a:r>
          </a:p>
        </p:txBody>
      </p:sp>
      <p:sp>
        <p:nvSpPr>
          <p:cNvPr id="16388" name="TextBox 10"/>
          <p:cNvSpPr txBox="1">
            <a:spLocks noChangeArrowheads="1"/>
          </p:cNvSpPr>
          <p:nvPr/>
        </p:nvSpPr>
        <p:spPr bwMode="auto">
          <a:xfrm>
            <a:off x="3500438" y="3643313"/>
            <a:ext cx="242887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latin typeface="Calibri" pitchFamily="34" charset="0"/>
              </a:rPr>
              <a:t>Определятся видовым составом организмов и численностью популяций</a:t>
            </a:r>
          </a:p>
        </p:txBody>
      </p:sp>
      <p:sp>
        <p:nvSpPr>
          <p:cNvPr id="16389" name="TextBox 11"/>
          <p:cNvSpPr txBox="1">
            <a:spLocks noChangeArrowheads="1"/>
          </p:cNvSpPr>
          <p:nvPr/>
        </p:nvSpPr>
        <p:spPr bwMode="auto">
          <a:xfrm>
            <a:off x="6357938" y="3786188"/>
            <a:ext cx="2500312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latin typeface="Calibri" pitchFamily="34" charset="0"/>
              </a:rPr>
              <a:t>Основу образуют пищевые цепи всех представленных в сообществе видов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 descr="Понятие о биогеоценозе и экосистеме - Биология 9 класс"/>
          <p:cNvPicPr>
            <a:picLocks noChangeAspect="1" noChangeArrowheads="1"/>
          </p:cNvPicPr>
          <p:nvPr/>
        </p:nvPicPr>
        <p:blipFill>
          <a:blip r:embed="rId2"/>
          <a:srcRect l="3214" t="14999" r="4642" b="9999"/>
          <a:stretch>
            <a:fillRect/>
          </a:stretch>
        </p:blipFill>
        <p:spPr bwMode="auto">
          <a:xfrm>
            <a:off x="0" y="1571625"/>
            <a:ext cx="9093200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TextBox 5"/>
          <p:cNvSpPr txBox="1">
            <a:spLocks noChangeArrowheads="1"/>
          </p:cNvSpPr>
          <p:nvPr/>
        </p:nvSpPr>
        <p:spPr bwMode="auto">
          <a:xfrm>
            <a:off x="1643063" y="357188"/>
            <a:ext cx="6126162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>
                <a:latin typeface="Calibri" pitchFamily="34" charset="0"/>
              </a:rPr>
              <a:t>Видовая структура леса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 descr="Глава 7. БИОЦЕНОЗЫ - Нина Михайловна Чернова Александра Михайловна Былова Общая экология"/>
          <p:cNvPicPr>
            <a:picLocks noChangeAspect="1" noChangeArrowheads="1"/>
          </p:cNvPicPr>
          <p:nvPr/>
        </p:nvPicPr>
        <p:blipFill>
          <a:blip r:embed="rId2"/>
          <a:srcRect l="5966" t="18066" r="11363"/>
          <a:stretch>
            <a:fillRect/>
          </a:stretch>
        </p:blipFill>
        <p:spPr bwMode="auto">
          <a:xfrm>
            <a:off x="0" y="0"/>
            <a:ext cx="91678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500063" y="0"/>
            <a:ext cx="8229600" cy="1143000"/>
          </a:xfrm>
        </p:spPr>
        <p:txBody>
          <a:bodyPr/>
          <a:lstStyle/>
          <a:p>
            <a:pPr eaLnBrk="1" hangingPunct="1"/>
            <a:r>
              <a:rPr lang="ru-RU" sz="3600" b="1" smtClean="0">
                <a:solidFill>
                  <a:schemeClr val="bg1"/>
                </a:solidFill>
              </a:rPr>
              <a:t>Видовая структура кораллового рифа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87"/>
          </a:xfrm>
        </p:spPr>
        <p:txBody>
          <a:bodyPr/>
          <a:lstStyle/>
          <a:p>
            <a:pPr eaLnBrk="1" hangingPunct="1"/>
            <a:r>
              <a:rPr lang="ru-RU" b="1" smtClean="0"/>
              <a:t>Видовая структура пня</a:t>
            </a:r>
          </a:p>
        </p:txBody>
      </p:sp>
      <p:pic>
        <p:nvPicPr>
          <p:cNvPr id="19458" name="Picture 4" descr="ТЕМА 2. ДЕМОГРАФИЧЕСКАЯ (ПОЛОВАЯ И ВОЗРАСТНАЯ) - Факторы среды и их действие на живые организмы тема общие закономерности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42975"/>
            <a:ext cx="7858125" cy="576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>
          <a:xfrm>
            <a:off x="428625" y="0"/>
            <a:ext cx="7358063" cy="725488"/>
          </a:xfrm>
        </p:spPr>
        <p:txBody>
          <a:bodyPr/>
          <a:lstStyle/>
          <a:p>
            <a:pPr eaLnBrk="1" hangingPunct="1"/>
            <a:r>
              <a:rPr lang="ru-RU" sz="3600" b="1" i="1" smtClean="0"/>
              <a:t>Ярусность в лесном фитоценозе</a:t>
            </a:r>
            <a:r>
              <a:rPr lang="ru-RU" sz="3600" b="1" smtClean="0"/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00563" y="857250"/>
            <a:ext cx="4186237" cy="5268913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1 ярус – доминирующие деревья;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2 ярус – полог;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3 ярус – деревья средней величины;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4 ярус – кустарниковая растительность;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5 ярус – травянистая растительность.</a:t>
            </a:r>
            <a:endParaRPr lang="ru-RU" dirty="0"/>
          </a:p>
        </p:txBody>
      </p:sp>
      <p:pic>
        <p:nvPicPr>
          <p:cNvPr id="20483" name="Picture 4" descr="Биогеоценоз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90575"/>
            <a:ext cx="4391025" cy="606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Цепь питания </a:t>
            </a:r>
          </a:p>
        </p:txBody>
      </p:sp>
      <p:pic>
        <p:nvPicPr>
          <p:cNvPr id="21506" name="Picture 4" descr="Сыроедение и страх смерти Inspire_to_be_fre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3" y="1143000"/>
            <a:ext cx="7858125" cy="546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107</Words>
  <Application>Microsoft Office PowerPoint</Application>
  <PresentationFormat>Экран (4:3)</PresentationFormat>
  <Paragraphs>19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Тема Office</vt:lpstr>
      <vt:lpstr> Биогеоценозы и биоценозы </vt:lpstr>
      <vt:lpstr>Цель :  изучить структуру  естественных сообществ живых организмов, рассмотреть факторы, влияющие на их существование и показатели, которые характеризуют сообщества. </vt:lpstr>
      <vt:lpstr>Задачи:</vt:lpstr>
      <vt:lpstr>Слайд 4</vt:lpstr>
      <vt:lpstr>Слайд 5</vt:lpstr>
      <vt:lpstr>Видовая структура кораллового рифа</vt:lpstr>
      <vt:lpstr>Видовая структура пня</vt:lpstr>
      <vt:lpstr>Ярусность в лесном фитоценозе </vt:lpstr>
      <vt:lpstr>Цепь питания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ПК</cp:lastModifiedBy>
  <cp:revision>29</cp:revision>
  <dcterms:created xsi:type="dcterms:W3CDTF">2015-03-22T20:18:38Z</dcterms:created>
  <dcterms:modified xsi:type="dcterms:W3CDTF">2017-01-31T15:24:59Z</dcterms:modified>
</cp:coreProperties>
</file>